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9" r:id="rId4"/>
    <p:sldId id="263" r:id="rId5"/>
    <p:sldId id="260" r:id="rId6"/>
    <p:sldId id="266" r:id="rId7"/>
    <p:sldId id="265" r:id="rId8"/>
    <p:sldId id="264" r:id="rId9"/>
    <p:sldId id="261" r:id="rId10"/>
    <p:sldId id="267" r:id="rId11"/>
    <p:sldId id="269" r:id="rId12"/>
    <p:sldId id="270" r:id="rId13"/>
    <p:sldId id="271" r:id="rId14"/>
    <p:sldId id="273" r:id="rId15"/>
    <p:sldId id="277" r:id="rId16"/>
    <p:sldId id="275" r:id="rId17"/>
    <p:sldId id="276" r:id="rId18"/>
    <p:sldId id="26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len kelley" initials="ek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899" autoAdjust="0"/>
  </p:normalViewPr>
  <p:slideViewPr>
    <p:cSldViewPr snapToGrid="0">
      <p:cViewPr varScale="1">
        <p:scale>
          <a:sx n="69" d="100"/>
          <a:sy n="69" d="100"/>
        </p:scale>
        <p:origin x="9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3-03T15:41:38.165" idx="2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51926-BEB4-463A-8DFD-161C0E9E8E4A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77984-C9D2-4680-8684-CAD999D0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177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77984-C9D2-4680-8684-CAD999D070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7067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77984-C9D2-4680-8684-CAD999D070C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815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77984-C9D2-4680-8684-CAD999D070C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815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77984-C9D2-4680-8684-CAD999D070C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815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77984-C9D2-4680-8684-CAD999D070C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81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77984-C9D2-4680-8684-CAD999D070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54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77984-C9D2-4680-8684-CAD999D070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86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77984-C9D2-4680-8684-CAD999D070C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943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77984-C9D2-4680-8684-CAD999D070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75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77984-C9D2-4680-8684-CAD999D070C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815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77984-C9D2-4680-8684-CAD999D070C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42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77984-C9D2-4680-8684-CAD999D070C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815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77984-C9D2-4680-8684-CAD999D070C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81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655FD-860C-416C-8C11-4ECB21D6A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674640" cy="1646302"/>
          </a:xfrm>
        </p:spPr>
        <p:txBody>
          <a:bodyPr/>
          <a:lstStyle/>
          <a:p>
            <a:r>
              <a:rPr lang="en-US" b="1" dirty="0"/>
              <a:t>If I Only Knew Then What I Know Now</a:t>
            </a:r>
            <a:r>
              <a:rPr lang="en-US" dirty="0"/>
              <a:t/>
            </a:r>
            <a:br>
              <a:rPr lang="en-US" dirty="0"/>
            </a:br>
            <a:r>
              <a:rPr lang="en-US" sz="3200" dirty="0"/>
              <a:t>Life Lessons From the President’s Desk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91D5C7-C0EE-4695-958C-FD728B782A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Martha Shepherd, BAE</a:t>
            </a:r>
          </a:p>
          <a:p>
            <a:r>
              <a:rPr lang="en-US" dirty="0"/>
              <a:t>Ellen K. Kelley, MIT Lincoln Laboratory</a:t>
            </a:r>
          </a:p>
          <a:p>
            <a:r>
              <a:rPr lang="en-US" dirty="0"/>
              <a:t>Marsha </a:t>
            </a:r>
            <a:r>
              <a:rPr lang="en-US" dirty="0" err="1"/>
              <a:t>Cervantez</a:t>
            </a:r>
            <a:r>
              <a:rPr lang="en-US" dirty="0"/>
              <a:t>, General Dynamics</a:t>
            </a:r>
          </a:p>
        </p:txBody>
      </p:sp>
    </p:spTree>
    <p:extLst>
      <p:ext uri="{BB962C8B-B14F-4D97-AF65-F5344CB8AC3E}">
        <p14:creationId xmlns:p14="http://schemas.microsoft.com/office/powerpoint/2010/main" val="796899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655FD-860C-416C-8C11-4ECB21D6A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674640" cy="1646302"/>
          </a:xfrm>
        </p:spPr>
        <p:txBody>
          <a:bodyPr/>
          <a:lstStyle/>
          <a:p>
            <a:r>
              <a:rPr lang="en-US" sz="3200" dirty="0"/>
              <a:t>Let’s Practice!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91D5C7-C0EE-4695-958C-FD728B782A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76243" y="4050833"/>
            <a:ext cx="506896" cy="1096899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408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655FD-860C-416C-8C11-4ECB21D6A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8496742" cy="1646302"/>
          </a:xfrm>
        </p:spPr>
        <p:txBody>
          <a:bodyPr/>
          <a:lstStyle/>
          <a:p>
            <a:r>
              <a:rPr lang="en-US" b="1" dirty="0" smtClean="0"/>
              <a:t>EXPAND YOUR SPHERE—</a:t>
            </a:r>
            <a:br>
              <a:rPr lang="en-US" b="1" dirty="0" smtClean="0"/>
            </a:br>
            <a:r>
              <a:rPr lang="en-US" b="1" dirty="0" smtClean="0"/>
              <a:t>SPEED NETWORKING</a:t>
            </a: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91D5C7-C0EE-4695-958C-FD728B782A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13876255" y="4050833"/>
            <a:ext cx="179110" cy="109689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459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655FD-860C-416C-8C11-4ECB21D6A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053382"/>
            <a:ext cx="7674640" cy="1646302"/>
          </a:xfrm>
        </p:spPr>
        <p:txBody>
          <a:bodyPr/>
          <a:lstStyle/>
          <a:p>
            <a:r>
              <a:rPr lang="en-US" sz="3200" dirty="0" smtClean="0"/>
              <a:t>Networking 101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91D5C7-C0EE-4695-958C-FD728B782A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2511189"/>
            <a:ext cx="7766936" cy="3780282"/>
          </a:xfrm>
        </p:spPr>
        <p:txBody>
          <a:bodyPr>
            <a:noAutofit/>
          </a:bodyPr>
          <a:lstStyle/>
          <a:p>
            <a:r>
              <a:rPr lang="en-US" sz="2000" dirty="0"/>
              <a:t>1. </a:t>
            </a:r>
            <a:r>
              <a:rPr lang="en-US" sz="2000" dirty="0" smtClean="0"/>
              <a:t>Give vs Get</a:t>
            </a:r>
            <a:endParaRPr lang="en-US" sz="2000" dirty="0"/>
          </a:p>
          <a:p>
            <a:r>
              <a:rPr lang="en-US" sz="2000" dirty="0"/>
              <a:t>2. </a:t>
            </a:r>
            <a:r>
              <a:rPr lang="en-US" sz="2000" dirty="0" smtClean="0"/>
              <a:t>Be Present</a:t>
            </a:r>
            <a:endParaRPr lang="en-US" sz="2000" dirty="0"/>
          </a:p>
          <a:p>
            <a:r>
              <a:rPr lang="en-US" sz="2000" dirty="0"/>
              <a:t>3. </a:t>
            </a:r>
            <a:r>
              <a:rPr lang="en-US" sz="2000" dirty="0" smtClean="0"/>
              <a:t>Listen </a:t>
            </a:r>
            <a:r>
              <a:rPr lang="en-US" sz="2000" dirty="0"/>
              <a:t>M</a:t>
            </a:r>
            <a:r>
              <a:rPr lang="en-US" sz="2000" dirty="0" smtClean="0"/>
              <a:t>ore Than </a:t>
            </a:r>
            <a:r>
              <a:rPr lang="en-US" sz="2000" dirty="0"/>
              <a:t>Y</a:t>
            </a:r>
            <a:r>
              <a:rPr lang="en-US" sz="2000" dirty="0" smtClean="0"/>
              <a:t>ou Talk</a:t>
            </a:r>
            <a:endParaRPr lang="en-US" sz="2000" dirty="0"/>
          </a:p>
          <a:p>
            <a:r>
              <a:rPr lang="en-US" sz="2000" dirty="0" smtClean="0"/>
              <a:t>4.Think Long Term vs Short Term </a:t>
            </a:r>
          </a:p>
          <a:p>
            <a:r>
              <a:rPr lang="en-US" sz="2000" dirty="0" smtClean="0"/>
              <a:t>5. Do Not Overcommit or Feel Guilty</a:t>
            </a:r>
          </a:p>
          <a:p>
            <a:r>
              <a:rPr lang="en-US" sz="2000" dirty="0" smtClean="0"/>
              <a:t>6. Be Honest</a:t>
            </a:r>
          </a:p>
          <a:p>
            <a:r>
              <a:rPr lang="en-US" sz="2000" dirty="0" smtClean="0"/>
              <a:t>7. Take Action Immediately</a:t>
            </a:r>
          </a:p>
          <a:p>
            <a:r>
              <a:rPr lang="en-US" sz="2000" dirty="0" smtClean="0"/>
              <a:t>8. Only Go To Things That Excite You</a:t>
            </a:r>
            <a:endParaRPr lang="en-US" sz="1600" dirty="0"/>
          </a:p>
          <a:p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7328801" y="6073251"/>
            <a:ext cx="3502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Marie Forleo’s Networking Basics: </a:t>
            </a:r>
          </a:p>
          <a:p>
            <a:r>
              <a:rPr lang="en-U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8 Tips to Networking Without Being Fake </a:t>
            </a:r>
            <a:endParaRPr lang="en-US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854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655FD-860C-416C-8C11-4ECB21D6A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674640" cy="1646302"/>
          </a:xfrm>
        </p:spPr>
        <p:txBody>
          <a:bodyPr/>
          <a:lstStyle/>
          <a:p>
            <a:r>
              <a:rPr lang="en-US" sz="3200" dirty="0" smtClean="0"/>
              <a:t>Round #1: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91D5C7-C0EE-4695-958C-FD728B782A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24063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Elevator Speeches</a:t>
            </a:r>
          </a:p>
          <a:p>
            <a:r>
              <a:rPr lang="en-US" sz="2800" dirty="0" smtClean="0"/>
              <a:t>“So What Brings </a:t>
            </a:r>
            <a:r>
              <a:rPr lang="en-US" sz="2800" dirty="0"/>
              <a:t>Y</a:t>
            </a:r>
            <a:r>
              <a:rPr lang="en-US" sz="2800" dirty="0" smtClean="0"/>
              <a:t>ou Here, Today?”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2891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655FD-860C-416C-8C11-4ECB21D6A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674640" cy="1646302"/>
          </a:xfrm>
        </p:spPr>
        <p:txBody>
          <a:bodyPr/>
          <a:lstStyle/>
          <a:p>
            <a:r>
              <a:rPr lang="en-US" sz="3200" dirty="0" smtClean="0"/>
              <a:t>Round #2: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91D5C7-C0EE-4695-958C-FD728B782A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24063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Elevator Speeches</a:t>
            </a:r>
          </a:p>
          <a:p>
            <a:r>
              <a:rPr lang="en-US" sz="2800" dirty="0" smtClean="0"/>
              <a:t>“Something in Common, Something Opposite”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42778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655FD-860C-416C-8C11-4ECB21D6A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674640" cy="1646302"/>
          </a:xfrm>
        </p:spPr>
        <p:txBody>
          <a:bodyPr/>
          <a:lstStyle/>
          <a:p>
            <a:r>
              <a:rPr lang="en-US" sz="3200" dirty="0" smtClean="0"/>
              <a:t>Round #3: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91D5C7-C0EE-4695-958C-FD728B782A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6036" y="4050833"/>
            <a:ext cx="8577967" cy="224063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Elevator Speeches</a:t>
            </a:r>
          </a:p>
          <a:p>
            <a:r>
              <a:rPr lang="en-US" sz="2800" dirty="0" smtClean="0"/>
              <a:t>“Something You’d be Surprised to Learn About Me”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9325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655FD-860C-416C-8C11-4ECB21D6A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674640" cy="1646302"/>
          </a:xfrm>
        </p:spPr>
        <p:txBody>
          <a:bodyPr/>
          <a:lstStyle/>
          <a:p>
            <a:r>
              <a:rPr lang="en-US" sz="3200" dirty="0" smtClean="0"/>
              <a:t>Round #4: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91D5C7-C0EE-4695-958C-FD728B782A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24063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Elevator Speeches</a:t>
            </a:r>
          </a:p>
          <a:p>
            <a:r>
              <a:rPr lang="en-US" sz="2800" dirty="0" smtClean="0"/>
              <a:t>“Can You Believe This Weather?”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801956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655FD-860C-416C-8C11-4ECB21D6A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674640" cy="1646302"/>
          </a:xfrm>
        </p:spPr>
        <p:txBody>
          <a:bodyPr/>
          <a:lstStyle/>
          <a:p>
            <a:r>
              <a:rPr lang="en-US" sz="3200" dirty="0" smtClean="0"/>
              <a:t>Round #5: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91D5C7-C0EE-4695-958C-FD728B782A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24063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Elevator Speeches</a:t>
            </a:r>
          </a:p>
          <a:p>
            <a:r>
              <a:rPr lang="en-US" sz="2800" dirty="0" smtClean="0"/>
              <a:t>“Your Personal Hero and Why”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366915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3337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655FD-860C-416C-8C11-4ECB21D6A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674640" cy="1646302"/>
          </a:xfrm>
        </p:spPr>
        <p:txBody>
          <a:bodyPr/>
          <a:lstStyle/>
          <a:p>
            <a:r>
              <a:rPr lang="en-US" b="1" dirty="0"/>
              <a:t>HOW TO MAKE AN ELVATOR SPEECH</a:t>
            </a: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91D5C7-C0EE-4695-958C-FD728B782A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13876255" y="4050833"/>
            <a:ext cx="179110" cy="109689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502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655FD-860C-416C-8C11-4ECB21D6A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674640" cy="1646302"/>
          </a:xfrm>
        </p:spPr>
        <p:txBody>
          <a:bodyPr/>
          <a:lstStyle/>
          <a:p>
            <a:r>
              <a:rPr lang="en-US" sz="3200" dirty="0"/>
              <a:t>What is an elevator speech?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91D5C7-C0EE-4695-958C-FD728B782A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774932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30-60 second clear, brief commercial about you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Typically the time of the average elevator ride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Public information you would share with anyone, at any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1068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655FD-860C-416C-8C11-4ECB21D6A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674640" cy="1646302"/>
          </a:xfrm>
        </p:spPr>
        <p:txBody>
          <a:bodyPr/>
          <a:lstStyle/>
          <a:p>
            <a:r>
              <a:rPr lang="en-US" sz="3200" dirty="0"/>
              <a:t>Why have an elevator speech prepared?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91D5C7-C0EE-4695-958C-FD728B782A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774932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They aren’t just for people in sales or job hunters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They are for anyone who needs to tell a story, make an impression or connection very quickly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Great for networking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Answers the first question in any job interview   </a:t>
            </a:r>
          </a:p>
        </p:txBody>
      </p:sp>
    </p:spTree>
    <p:extLst>
      <p:ext uri="{BB962C8B-B14F-4D97-AF65-F5344CB8AC3E}">
        <p14:creationId xmlns:p14="http://schemas.microsoft.com/office/powerpoint/2010/main" val="2309645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655FD-860C-416C-8C11-4ECB21D6A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674640" cy="1646302"/>
          </a:xfrm>
        </p:spPr>
        <p:txBody>
          <a:bodyPr/>
          <a:lstStyle/>
          <a:p>
            <a:r>
              <a:rPr lang="en-US" sz="3200" dirty="0"/>
              <a:t>What to include in an Elevator Speech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91D5C7-C0EE-4695-958C-FD728B782A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240637"/>
          </a:xfrm>
        </p:spPr>
        <p:txBody>
          <a:bodyPr>
            <a:normAutofit/>
          </a:bodyPr>
          <a:lstStyle/>
          <a:p>
            <a:r>
              <a:rPr lang="en-US" dirty="0"/>
              <a:t>1. Tell who you are/what do you do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886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655FD-860C-416C-8C11-4ECB21D6A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674640" cy="1646302"/>
          </a:xfrm>
        </p:spPr>
        <p:txBody>
          <a:bodyPr/>
          <a:lstStyle/>
          <a:p>
            <a:r>
              <a:rPr lang="en-US" sz="3200" dirty="0"/>
              <a:t>What to include in an Elevator Speech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91D5C7-C0EE-4695-958C-FD728B782A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240637"/>
          </a:xfrm>
        </p:spPr>
        <p:txBody>
          <a:bodyPr>
            <a:normAutofit/>
          </a:bodyPr>
          <a:lstStyle/>
          <a:p>
            <a:r>
              <a:rPr lang="en-US" dirty="0"/>
              <a:t>1. Tell who you are/what do you do</a:t>
            </a:r>
          </a:p>
          <a:p>
            <a:r>
              <a:rPr lang="en-US" dirty="0"/>
              <a:t>2. Why does it matter/why do you do it?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323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655FD-860C-416C-8C11-4ECB21D6A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674640" cy="1646302"/>
          </a:xfrm>
        </p:spPr>
        <p:txBody>
          <a:bodyPr/>
          <a:lstStyle/>
          <a:p>
            <a:r>
              <a:rPr lang="en-US" sz="3200" dirty="0"/>
              <a:t>What to include in an Elevator Speech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91D5C7-C0EE-4695-958C-FD728B782A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240637"/>
          </a:xfrm>
        </p:spPr>
        <p:txBody>
          <a:bodyPr>
            <a:normAutofit/>
          </a:bodyPr>
          <a:lstStyle/>
          <a:p>
            <a:r>
              <a:rPr lang="en-US" dirty="0"/>
              <a:t>1. Tell who you are/what do you do</a:t>
            </a:r>
          </a:p>
          <a:p>
            <a:r>
              <a:rPr lang="en-US" dirty="0"/>
              <a:t>2. Why does it matter/why do you do it?</a:t>
            </a:r>
          </a:p>
          <a:p>
            <a:r>
              <a:rPr lang="en-US" dirty="0"/>
              <a:t>3. Make a connection with the other person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911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655FD-860C-416C-8C11-4ECB21D6A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674640" cy="1646302"/>
          </a:xfrm>
        </p:spPr>
        <p:txBody>
          <a:bodyPr/>
          <a:lstStyle/>
          <a:p>
            <a:r>
              <a:rPr lang="en-US" sz="3200" dirty="0"/>
              <a:t>What to include in an Elevator Speech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91D5C7-C0EE-4695-958C-FD728B782A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240637"/>
          </a:xfrm>
        </p:spPr>
        <p:txBody>
          <a:bodyPr>
            <a:normAutofit/>
          </a:bodyPr>
          <a:lstStyle/>
          <a:p>
            <a:r>
              <a:rPr lang="en-US" dirty="0"/>
              <a:t>1. Tell who you are/what do you do</a:t>
            </a:r>
          </a:p>
          <a:p>
            <a:r>
              <a:rPr lang="en-US" dirty="0"/>
              <a:t>2. Why does it matter/why do you do it?</a:t>
            </a:r>
          </a:p>
          <a:p>
            <a:r>
              <a:rPr lang="en-US" dirty="0"/>
              <a:t>3. Make a connection with the other person</a:t>
            </a:r>
          </a:p>
          <a:p>
            <a:r>
              <a:rPr lang="en-US" dirty="0"/>
              <a:t>4. What’s next/Ask what you really want from the listener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081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655FD-860C-416C-8C11-4ECB21D6A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674640" cy="1646302"/>
          </a:xfrm>
        </p:spPr>
        <p:txBody>
          <a:bodyPr/>
          <a:lstStyle/>
          <a:p>
            <a:r>
              <a:rPr lang="en-US" sz="3200" dirty="0"/>
              <a:t>What is your audience really thinking?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91D5C7-C0EE-4695-958C-FD728B782A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What’s in it for me</a:t>
            </a:r>
          </a:p>
        </p:txBody>
      </p:sp>
    </p:spTree>
    <p:extLst>
      <p:ext uri="{BB962C8B-B14F-4D97-AF65-F5344CB8AC3E}">
        <p14:creationId xmlns:p14="http://schemas.microsoft.com/office/powerpoint/2010/main" val="395415203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455</TotalTime>
  <Words>405</Words>
  <Application>Microsoft Office PowerPoint</Application>
  <PresentationFormat>Widescreen</PresentationFormat>
  <Paragraphs>72</Paragraphs>
  <Slides>18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Trebuchet MS</vt:lpstr>
      <vt:lpstr>Wingdings 3</vt:lpstr>
      <vt:lpstr>Facet</vt:lpstr>
      <vt:lpstr>If I Only Knew Then What I Know Now Life Lessons From the President’s Desk </vt:lpstr>
      <vt:lpstr>HOW TO MAKE AN ELVATOR SPEECH</vt:lpstr>
      <vt:lpstr>What is an elevator speech? </vt:lpstr>
      <vt:lpstr>Why have an elevator speech prepared? </vt:lpstr>
      <vt:lpstr>What to include in an Elevator Speech </vt:lpstr>
      <vt:lpstr>What to include in an Elevator Speech </vt:lpstr>
      <vt:lpstr>What to include in an Elevator Speech </vt:lpstr>
      <vt:lpstr>What to include in an Elevator Speech </vt:lpstr>
      <vt:lpstr>What is your audience really thinking? </vt:lpstr>
      <vt:lpstr>Let’s Practice! </vt:lpstr>
      <vt:lpstr>EXPAND YOUR SPHERE— SPEED NETWORKING</vt:lpstr>
      <vt:lpstr>Networking 101 </vt:lpstr>
      <vt:lpstr>Round #1:  </vt:lpstr>
      <vt:lpstr>Round #2:  </vt:lpstr>
      <vt:lpstr>Round #3:  </vt:lpstr>
      <vt:lpstr>Round #4:  </vt:lpstr>
      <vt:lpstr>Round #5: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I knew then</dc:title>
  <dc:creator>ellen kelley</dc:creator>
  <cp:lastModifiedBy>Kelley, Ellen - 1600 - MITLL</cp:lastModifiedBy>
  <cp:revision>22</cp:revision>
  <dcterms:created xsi:type="dcterms:W3CDTF">2018-03-03T18:19:26Z</dcterms:created>
  <dcterms:modified xsi:type="dcterms:W3CDTF">2018-03-15T12:19:45Z</dcterms:modified>
</cp:coreProperties>
</file>